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Be Vietnam Ultra-Bold" charset="1" panose="00000900000000000000"/>
      <p:regular r:id="rId14"/>
    </p:embeddedFont>
    <p:embeddedFont>
      <p:font typeface="Be Vietnam" charset="1" panose="00000500000000000000"/>
      <p:regular r:id="rId15"/>
    </p:embeddedFont>
    <p:embeddedFont>
      <p:font typeface="Arimo Bold" charset="1" panose="020B0704020202020204"/>
      <p:regular r:id="rId16"/>
    </p:embeddedFont>
    <p:embeddedFont>
      <p:font typeface="Quicksand Medium" charset="1" panose="000006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2.sv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842659" y="1068800"/>
            <a:ext cx="6226141" cy="8149399"/>
          </a:xfrm>
          <a:custGeom>
            <a:avLst/>
            <a:gdLst/>
            <a:ahLst/>
            <a:cxnLst/>
            <a:rect r="r" b="b" t="t" l="l"/>
            <a:pathLst>
              <a:path h="8149399" w="6226141">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7600950" y="3600450"/>
            <a:ext cx="3086100" cy="308610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C892"/>
            </a:solidFill>
          </p:spPr>
        </p:sp>
        <p:sp>
          <p:nvSpPr>
            <p:cNvPr name="TextBox 11" id="11"/>
            <p:cNvSpPr txBox="true"/>
            <p:nvPr/>
          </p:nvSpPr>
          <p:spPr>
            <a:xfrm>
              <a:off x="76200" y="95250"/>
              <a:ext cx="660400" cy="641350"/>
            </a:xfrm>
            <a:prstGeom prst="rect">
              <a:avLst/>
            </a:prstGeom>
          </p:spPr>
          <p:txBody>
            <a:bodyPr anchor="ctr" rtlCol="false" tIns="50800" lIns="50800" bIns="50800" rIns="50800"/>
            <a:lstStyle/>
            <a:p>
              <a:pPr algn="ctr">
                <a:lnSpc>
                  <a:spcPts val="2266"/>
                </a:lnSpc>
              </a:pPr>
            </a:p>
          </p:txBody>
        </p:sp>
      </p:grpSp>
      <p:sp>
        <p:nvSpPr>
          <p:cNvPr name="TextBox 12" id="12"/>
          <p:cNvSpPr txBox="true"/>
          <p:nvPr/>
        </p:nvSpPr>
        <p:spPr>
          <a:xfrm rot="0">
            <a:off x="1219200" y="4384763"/>
            <a:ext cx="8853878" cy="1340251"/>
          </a:xfrm>
          <a:prstGeom prst="rect">
            <a:avLst/>
          </a:prstGeom>
        </p:spPr>
        <p:txBody>
          <a:bodyPr anchor="t" rtlCol="false" tIns="0" lIns="0" bIns="0" rIns="0">
            <a:spAutoFit/>
          </a:bodyPr>
          <a:lstStyle/>
          <a:p>
            <a:pPr algn="l" marL="0" indent="0" lvl="0">
              <a:lnSpc>
                <a:spcPts val="10015"/>
              </a:lnSpc>
            </a:pPr>
            <a:r>
              <a:rPr lang="en-US" sz="10015" spc="-420">
                <a:solidFill>
                  <a:srgbClr val="3139A8"/>
                </a:solidFill>
                <a:latin typeface="Be Vietnam Ultra-Bold"/>
              </a:rPr>
              <a:t>SIXERR</a:t>
            </a:r>
          </a:p>
        </p:txBody>
      </p:sp>
      <p:sp>
        <p:nvSpPr>
          <p:cNvPr name="TextBox 13" id="13"/>
          <p:cNvSpPr txBox="true"/>
          <p:nvPr/>
        </p:nvSpPr>
        <p:spPr>
          <a:xfrm rot="0">
            <a:off x="1219200" y="5911811"/>
            <a:ext cx="8398722" cy="1438226"/>
          </a:xfrm>
          <a:prstGeom prst="rect">
            <a:avLst/>
          </a:prstGeom>
        </p:spPr>
        <p:txBody>
          <a:bodyPr anchor="t" rtlCol="false" tIns="0" lIns="0" bIns="0" rIns="0">
            <a:spAutoFit/>
          </a:bodyPr>
          <a:lstStyle/>
          <a:p>
            <a:pPr algn="l" marL="0" indent="0" lvl="0">
              <a:lnSpc>
                <a:spcPts val="5675"/>
              </a:lnSpc>
            </a:pPr>
            <a:r>
              <a:rPr lang="en-US" sz="5354" spc="-224">
                <a:solidFill>
                  <a:srgbClr val="3139A8"/>
                </a:solidFill>
                <a:latin typeface="Be Vietnam"/>
              </a:rPr>
              <a:t>THE NEW ERA OF BUSINESSES</a:t>
            </a:r>
          </a:p>
        </p:txBody>
      </p:sp>
      <p:sp>
        <p:nvSpPr>
          <p:cNvPr name="TextBox 14" id="14"/>
          <p:cNvSpPr txBox="true"/>
          <p:nvPr/>
        </p:nvSpPr>
        <p:spPr>
          <a:xfrm rot="0">
            <a:off x="1219200" y="98310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PRESENTED BY KELOMPOK 27</a:t>
            </a:r>
          </a:p>
        </p:txBody>
      </p:sp>
      <p:sp>
        <p:nvSpPr>
          <p:cNvPr name="TextBox 15" id="15"/>
          <p:cNvSpPr txBox="true"/>
          <p:nvPr/>
        </p:nvSpPr>
        <p:spPr>
          <a:xfrm rot="0">
            <a:off x="1219200" y="8923020"/>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TEKNIK KOMPUTER FTUI 2022 - PROYEK AKHIR SBD</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831581" y="3617572"/>
            <a:ext cx="14585592" cy="1524429"/>
            <a:chOff x="0" y="0"/>
            <a:chExt cx="3688510" cy="385509"/>
          </a:xfrm>
        </p:grpSpPr>
        <p:sp>
          <p:nvSpPr>
            <p:cNvPr name="Freeform 3" id="3"/>
            <p:cNvSpPr/>
            <p:nvPr/>
          </p:nvSpPr>
          <p:spPr>
            <a:xfrm flipH="false" flipV="false" rot="0">
              <a:off x="0" y="0"/>
              <a:ext cx="3688510" cy="385509"/>
            </a:xfrm>
            <a:custGeom>
              <a:avLst/>
              <a:gdLst/>
              <a:ahLst/>
              <a:cxnLst/>
              <a:rect r="r" b="b" t="t" l="l"/>
              <a:pathLst>
                <a:path h="385509" w="3688510">
                  <a:moveTo>
                    <a:pt x="0" y="0"/>
                  </a:moveTo>
                  <a:lnTo>
                    <a:pt x="3688510" y="0"/>
                  </a:lnTo>
                  <a:lnTo>
                    <a:pt x="3688510" y="385509"/>
                  </a:lnTo>
                  <a:lnTo>
                    <a:pt x="0" y="385509"/>
                  </a:lnTo>
                  <a:close/>
                </a:path>
              </a:pathLst>
            </a:custGeom>
            <a:solidFill>
              <a:srgbClr val="5383FF"/>
            </a:solidFill>
          </p:spPr>
        </p:sp>
        <p:sp>
          <p:nvSpPr>
            <p:cNvPr name="TextBox 4" id="4"/>
            <p:cNvSpPr txBox="true"/>
            <p:nvPr/>
          </p:nvSpPr>
          <p:spPr>
            <a:xfrm>
              <a:off x="0" y="19050"/>
              <a:ext cx="3688510" cy="366459"/>
            </a:xfrm>
            <a:prstGeom prst="rect">
              <a:avLst/>
            </a:prstGeom>
          </p:spPr>
          <p:txBody>
            <a:bodyPr anchor="ctr" rtlCol="false" tIns="50800" lIns="50800" bIns="50800" rIns="50800"/>
            <a:lstStyle/>
            <a:p>
              <a:pPr algn="ctr">
                <a:lnSpc>
                  <a:spcPts val="2266"/>
                </a:lnSpc>
              </a:pPr>
            </a:p>
          </p:txBody>
        </p:sp>
      </p:grpSp>
      <p:sp>
        <p:nvSpPr>
          <p:cNvPr name="TextBox 5" id="5"/>
          <p:cNvSpPr txBox="true"/>
          <p:nvPr/>
        </p:nvSpPr>
        <p:spPr>
          <a:xfrm rot="0">
            <a:off x="2454897" y="1664626"/>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ANGGOTA</a:t>
            </a:r>
          </a:p>
        </p:txBody>
      </p:sp>
      <p:grpSp>
        <p:nvGrpSpPr>
          <p:cNvPr name="Group 6" id="6"/>
          <p:cNvGrpSpPr/>
          <p:nvPr/>
        </p:nvGrpSpPr>
        <p:grpSpPr>
          <a:xfrm rot="0">
            <a:off x="1831581" y="5278045"/>
            <a:ext cx="14585592" cy="1524429"/>
            <a:chOff x="0" y="0"/>
            <a:chExt cx="3688510" cy="385509"/>
          </a:xfrm>
        </p:grpSpPr>
        <p:sp>
          <p:nvSpPr>
            <p:cNvPr name="Freeform 7" id="7"/>
            <p:cNvSpPr/>
            <p:nvPr/>
          </p:nvSpPr>
          <p:spPr>
            <a:xfrm flipH="false" flipV="false" rot="0">
              <a:off x="0" y="0"/>
              <a:ext cx="3688510" cy="385509"/>
            </a:xfrm>
            <a:custGeom>
              <a:avLst/>
              <a:gdLst/>
              <a:ahLst/>
              <a:cxnLst/>
              <a:rect r="r" b="b" t="t" l="l"/>
              <a:pathLst>
                <a:path h="385509" w="3688510">
                  <a:moveTo>
                    <a:pt x="0" y="0"/>
                  </a:moveTo>
                  <a:lnTo>
                    <a:pt x="3688510" y="0"/>
                  </a:lnTo>
                  <a:lnTo>
                    <a:pt x="3688510" y="385509"/>
                  </a:lnTo>
                  <a:lnTo>
                    <a:pt x="0" y="385509"/>
                  </a:lnTo>
                  <a:close/>
                </a:path>
              </a:pathLst>
            </a:custGeom>
            <a:solidFill>
              <a:srgbClr val="3139A8"/>
            </a:solidFill>
          </p:spPr>
        </p:sp>
        <p:sp>
          <p:nvSpPr>
            <p:cNvPr name="TextBox 8" id="8"/>
            <p:cNvSpPr txBox="true"/>
            <p:nvPr/>
          </p:nvSpPr>
          <p:spPr>
            <a:xfrm>
              <a:off x="0" y="19050"/>
              <a:ext cx="3688510" cy="366459"/>
            </a:xfrm>
            <a:prstGeom prst="rect">
              <a:avLst/>
            </a:prstGeom>
          </p:spPr>
          <p:txBody>
            <a:bodyPr anchor="ctr" rtlCol="false" tIns="50800" lIns="50800" bIns="50800" rIns="50800"/>
            <a:lstStyle/>
            <a:p>
              <a:pPr algn="ctr">
                <a:lnSpc>
                  <a:spcPts val="2266"/>
                </a:lnSpc>
              </a:pPr>
            </a:p>
          </p:txBody>
        </p:sp>
      </p:grpSp>
      <p:sp>
        <p:nvSpPr>
          <p:cNvPr name="TextBox 9" id="9"/>
          <p:cNvSpPr txBox="true"/>
          <p:nvPr/>
        </p:nvSpPr>
        <p:spPr>
          <a:xfrm rot="0">
            <a:off x="2051902" y="5713441"/>
            <a:ext cx="9907604"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George Wiliam Thomas Gonata</a:t>
            </a:r>
          </a:p>
        </p:txBody>
      </p:sp>
      <p:sp>
        <p:nvSpPr>
          <p:cNvPr name="TextBox 10" id="10"/>
          <p:cNvSpPr txBox="true"/>
          <p:nvPr/>
        </p:nvSpPr>
        <p:spPr>
          <a:xfrm rot="0">
            <a:off x="12370986" y="5713441"/>
            <a:ext cx="3776542"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2206024253</a:t>
            </a:r>
          </a:p>
        </p:txBody>
      </p:sp>
      <p:grpSp>
        <p:nvGrpSpPr>
          <p:cNvPr name="Group 11" id="11"/>
          <p:cNvGrpSpPr/>
          <p:nvPr/>
        </p:nvGrpSpPr>
        <p:grpSpPr>
          <a:xfrm rot="0">
            <a:off x="1870827" y="6977728"/>
            <a:ext cx="14585592" cy="1524429"/>
            <a:chOff x="0" y="0"/>
            <a:chExt cx="3688510" cy="385509"/>
          </a:xfrm>
        </p:grpSpPr>
        <p:sp>
          <p:nvSpPr>
            <p:cNvPr name="Freeform 12" id="12"/>
            <p:cNvSpPr/>
            <p:nvPr/>
          </p:nvSpPr>
          <p:spPr>
            <a:xfrm flipH="false" flipV="false" rot="0">
              <a:off x="0" y="0"/>
              <a:ext cx="3688510" cy="385509"/>
            </a:xfrm>
            <a:custGeom>
              <a:avLst/>
              <a:gdLst/>
              <a:ahLst/>
              <a:cxnLst/>
              <a:rect r="r" b="b" t="t" l="l"/>
              <a:pathLst>
                <a:path h="385509" w="3688510">
                  <a:moveTo>
                    <a:pt x="0" y="0"/>
                  </a:moveTo>
                  <a:lnTo>
                    <a:pt x="3688510" y="0"/>
                  </a:lnTo>
                  <a:lnTo>
                    <a:pt x="3688510" y="385509"/>
                  </a:lnTo>
                  <a:lnTo>
                    <a:pt x="0" y="385509"/>
                  </a:lnTo>
                  <a:close/>
                </a:path>
              </a:pathLst>
            </a:custGeom>
            <a:solidFill>
              <a:srgbClr val="5383FF"/>
            </a:solidFill>
          </p:spPr>
        </p:sp>
        <p:sp>
          <p:nvSpPr>
            <p:cNvPr name="TextBox 13" id="13"/>
            <p:cNvSpPr txBox="true"/>
            <p:nvPr/>
          </p:nvSpPr>
          <p:spPr>
            <a:xfrm>
              <a:off x="0" y="19050"/>
              <a:ext cx="3688510" cy="366459"/>
            </a:xfrm>
            <a:prstGeom prst="rect">
              <a:avLst/>
            </a:prstGeom>
          </p:spPr>
          <p:txBody>
            <a:bodyPr anchor="ctr" rtlCol="false" tIns="50800" lIns="50800" bIns="50800" rIns="50800"/>
            <a:lstStyle/>
            <a:p>
              <a:pPr algn="ctr">
                <a:lnSpc>
                  <a:spcPts val="2266"/>
                </a:lnSpc>
              </a:pPr>
            </a:p>
          </p:txBody>
        </p:sp>
      </p:grpSp>
      <p:sp>
        <p:nvSpPr>
          <p:cNvPr name="TextBox 14" id="14"/>
          <p:cNvSpPr txBox="true"/>
          <p:nvPr/>
        </p:nvSpPr>
        <p:spPr>
          <a:xfrm rot="0">
            <a:off x="2051902" y="4060538"/>
            <a:ext cx="9907604"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Fairuz Muhammad</a:t>
            </a:r>
          </a:p>
        </p:txBody>
      </p:sp>
      <p:sp>
        <p:nvSpPr>
          <p:cNvPr name="TextBox 15" id="15"/>
          <p:cNvSpPr txBox="true"/>
          <p:nvPr/>
        </p:nvSpPr>
        <p:spPr>
          <a:xfrm rot="0">
            <a:off x="12370986" y="4060538"/>
            <a:ext cx="3776542"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2206814324</a:t>
            </a:r>
          </a:p>
        </p:txBody>
      </p:sp>
      <p:sp>
        <p:nvSpPr>
          <p:cNvPr name="TextBox 16" id="16"/>
          <p:cNvSpPr txBox="true"/>
          <p:nvPr/>
        </p:nvSpPr>
        <p:spPr>
          <a:xfrm rot="0">
            <a:off x="12370986" y="7413124"/>
            <a:ext cx="3776542"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2206026523</a:t>
            </a:r>
          </a:p>
        </p:txBody>
      </p:sp>
      <p:sp>
        <p:nvSpPr>
          <p:cNvPr name="TextBox 17" id="17"/>
          <p:cNvSpPr txBox="true"/>
          <p:nvPr/>
        </p:nvSpPr>
        <p:spPr>
          <a:xfrm rot="0">
            <a:off x="2051902" y="7413124"/>
            <a:ext cx="9907604"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Rafli Adithia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1219200" y="2890758"/>
            <a:ext cx="8385935" cy="1060451"/>
          </a:xfrm>
          <a:prstGeom prst="rect">
            <a:avLst/>
          </a:prstGeom>
        </p:spPr>
        <p:txBody>
          <a:bodyPr anchor="t" rtlCol="false" tIns="0" lIns="0" bIns="0" rIns="0">
            <a:spAutoFit/>
          </a:bodyPr>
          <a:lstStyle/>
          <a:p>
            <a:pPr algn="l" marL="0" indent="0" lvl="0">
              <a:lnSpc>
                <a:spcPts val="8000"/>
              </a:lnSpc>
            </a:pPr>
            <a:r>
              <a:rPr lang="en-US" sz="8000" spc="-336">
                <a:solidFill>
                  <a:srgbClr val="3139A8"/>
                </a:solidFill>
                <a:latin typeface="Be Vietnam Ultra-Bold"/>
              </a:rPr>
              <a:t>INTRODUCTION</a:t>
            </a:r>
          </a:p>
        </p:txBody>
      </p:sp>
      <p:sp>
        <p:nvSpPr>
          <p:cNvPr name="TextBox 3" id="3"/>
          <p:cNvSpPr txBox="true"/>
          <p:nvPr/>
        </p:nvSpPr>
        <p:spPr>
          <a:xfrm rot="0">
            <a:off x="1219200" y="4292997"/>
            <a:ext cx="7570711" cy="3665220"/>
          </a:xfrm>
          <a:prstGeom prst="rect">
            <a:avLst/>
          </a:prstGeom>
        </p:spPr>
        <p:txBody>
          <a:bodyPr anchor="t" rtlCol="false" tIns="0" lIns="0" bIns="0" rIns="0">
            <a:spAutoFit/>
          </a:bodyPr>
          <a:lstStyle/>
          <a:p>
            <a:pPr algn="l">
              <a:lnSpc>
                <a:spcPts val="3239"/>
              </a:lnSpc>
            </a:pPr>
            <a:r>
              <a:rPr lang="en-US" sz="1999">
                <a:solidFill>
                  <a:srgbClr val="3139A8"/>
                </a:solidFill>
                <a:latin typeface="Quicksand Medium"/>
              </a:rPr>
              <a:t>Sixerr adalah sebuah aplikasi web sederhana yang terinspirasi dari Fiverr, dirancang untuk memfasilitasi interaksi antara penjual jasa (freelancers) dan pembeli jasa. Aplikasi ini menyediakan platform di mana penjual dapat menawarkan jasa mereka, dan pembeli dapat mencari serta mempekerjakan penjual berdasarkan kebutuhan mereka. Meskipun fiturnya lebih sederhana dibandingkan dengan Fiverr, aplikasi ini tetap menawarkan fungsi dasar yang penting untuk sebuah marketplace freelance.</a:t>
            </a:r>
          </a:p>
        </p:txBody>
      </p:sp>
      <p:grpSp>
        <p:nvGrpSpPr>
          <p:cNvPr name="Group 4" id="4"/>
          <p:cNvGrpSpPr>
            <a:grpSpLocks noChangeAspect="true"/>
          </p:cNvGrpSpPr>
          <p:nvPr/>
        </p:nvGrpSpPr>
        <p:grpSpPr>
          <a:xfrm rot="0">
            <a:off x="9945531" y="1486616"/>
            <a:ext cx="7313769" cy="7313769"/>
            <a:chOff x="0" y="0"/>
            <a:chExt cx="3282950" cy="3282950"/>
          </a:xfrm>
        </p:grpSpPr>
        <p:sp>
          <p:nvSpPr>
            <p:cNvPr name="Freeform 5" id="5"/>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25046" t="0" r="-25046"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sp>
        <p:nvSpPr>
          <p:cNvPr name="Freeform 2" id="2"/>
          <p:cNvSpPr/>
          <p:nvPr/>
        </p:nvSpPr>
        <p:spPr>
          <a:xfrm flipH="false" flipV="false" rot="0">
            <a:off x="2334894" y="2552941"/>
            <a:ext cx="13618213" cy="6705359"/>
          </a:xfrm>
          <a:custGeom>
            <a:avLst/>
            <a:gdLst/>
            <a:ahLst/>
            <a:cxnLst/>
            <a:rect r="r" b="b" t="t" l="l"/>
            <a:pathLst>
              <a:path h="6705359" w="13618213">
                <a:moveTo>
                  <a:pt x="0" y="0"/>
                </a:moveTo>
                <a:lnTo>
                  <a:pt x="13618212" y="0"/>
                </a:lnTo>
                <a:lnTo>
                  <a:pt x="13618212" y="6705359"/>
                </a:lnTo>
                <a:lnTo>
                  <a:pt x="0" y="6705359"/>
                </a:lnTo>
                <a:lnTo>
                  <a:pt x="0" y="0"/>
                </a:lnTo>
                <a:close/>
              </a:path>
            </a:pathLst>
          </a:custGeom>
          <a:blipFill>
            <a:blip r:embed="rId2"/>
            <a:stretch>
              <a:fillRect l="0" t="0" r="0" b="0"/>
            </a:stretch>
          </a:blipFill>
        </p:spPr>
      </p:sp>
      <p:sp>
        <p:nvSpPr>
          <p:cNvPr name="TextBox 3" id="3"/>
          <p:cNvSpPr txBox="true"/>
          <p:nvPr/>
        </p:nvSpPr>
        <p:spPr>
          <a:xfrm rot="0">
            <a:off x="3557183" y="1356982"/>
            <a:ext cx="11173634" cy="742950"/>
          </a:xfrm>
          <a:prstGeom prst="rect">
            <a:avLst/>
          </a:prstGeom>
        </p:spPr>
        <p:txBody>
          <a:bodyPr anchor="t" rtlCol="false" tIns="0" lIns="0" bIns="0" rIns="0">
            <a:spAutoFit/>
          </a:bodyPr>
          <a:lstStyle/>
          <a:p>
            <a:pPr algn="ctr">
              <a:lnSpc>
                <a:spcPts val="5700"/>
              </a:lnSpc>
              <a:spcBef>
                <a:spcPct val="0"/>
              </a:spcBef>
            </a:pPr>
            <a:r>
              <a:rPr lang="en-US" sz="5000" spc="-210">
                <a:solidFill>
                  <a:srgbClr val="FFFFFF"/>
                </a:solidFill>
                <a:latin typeface="Be Vietnam Ultra-Bold"/>
              </a:rPr>
              <a:t>UML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sp>
        <p:nvSpPr>
          <p:cNvPr name="Freeform 2" id="2"/>
          <p:cNvSpPr/>
          <p:nvPr/>
        </p:nvSpPr>
        <p:spPr>
          <a:xfrm flipH="false" flipV="false" rot="0">
            <a:off x="1816888" y="2364708"/>
            <a:ext cx="14654225" cy="6893592"/>
          </a:xfrm>
          <a:custGeom>
            <a:avLst/>
            <a:gdLst/>
            <a:ahLst/>
            <a:cxnLst/>
            <a:rect r="r" b="b" t="t" l="l"/>
            <a:pathLst>
              <a:path h="6893592" w="14654225">
                <a:moveTo>
                  <a:pt x="0" y="0"/>
                </a:moveTo>
                <a:lnTo>
                  <a:pt x="14654224" y="0"/>
                </a:lnTo>
                <a:lnTo>
                  <a:pt x="14654224" y="6893592"/>
                </a:lnTo>
                <a:lnTo>
                  <a:pt x="0" y="6893592"/>
                </a:lnTo>
                <a:lnTo>
                  <a:pt x="0" y="0"/>
                </a:lnTo>
                <a:close/>
              </a:path>
            </a:pathLst>
          </a:custGeom>
          <a:blipFill>
            <a:blip r:embed="rId2"/>
            <a:stretch>
              <a:fillRect l="0" t="0" r="0" b="0"/>
            </a:stretch>
          </a:blipFill>
        </p:spPr>
      </p:sp>
      <p:sp>
        <p:nvSpPr>
          <p:cNvPr name="TextBox 3" id="3"/>
          <p:cNvSpPr txBox="true"/>
          <p:nvPr/>
        </p:nvSpPr>
        <p:spPr>
          <a:xfrm rot="0">
            <a:off x="3557183" y="1356982"/>
            <a:ext cx="11173634" cy="742950"/>
          </a:xfrm>
          <a:prstGeom prst="rect">
            <a:avLst/>
          </a:prstGeom>
        </p:spPr>
        <p:txBody>
          <a:bodyPr anchor="t" rtlCol="false" tIns="0" lIns="0" bIns="0" rIns="0">
            <a:spAutoFit/>
          </a:bodyPr>
          <a:lstStyle/>
          <a:p>
            <a:pPr algn="ctr">
              <a:lnSpc>
                <a:spcPts val="5700"/>
              </a:lnSpc>
              <a:spcBef>
                <a:spcPct val="0"/>
              </a:spcBef>
            </a:pPr>
            <a:r>
              <a:rPr lang="en-US" sz="5000" spc="-210">
                <a:solidFill>
                  <a:srgbClr val="FFFFFF"/>
                </a:solidFill>
                <a:latin typeface="Be Vietnam Ultra-Bold"/>
              </a:rPr>
              <a:t>FLOWCHART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sp>
        <p:nvSpPr>
          <p:cNvPr name="Freeform 2" id="2"/>
          <p:cNvSpPr/>
          <p:nvPr/>
        </p:nvSpPr>
        <p:spPr>
          <a:xfrm flipH="false" flipV="false" rot="0">
            <a:off x="2289811" y="2638296"/>
            <a:ext cx="13708378" cy="6620004"/>
          </a:xfrm>
          <a:custGeom>
            <a:avLst/>
            <a:gdLst/>
            <a:ahLst/>
            <a:cxnLst/>
            <a:rect r="r" b="b" t="t" l="l"/>
            <a:pathLst>
              <a:path h="6620004" w="13708378">
                <a:moveTo>
                  <a:pt x="0" y="0"/>
                </a:moveTo>
                <a:lnTo>
                  <a:pt x="13708378" y="0"/>
                </a:lnTo>
                <a:lnTo>
                  <a:pt x="13708378" y="6620004"/>
                </a:lnTo>
                <a:lnTo>
                  <a:pt x="0" y="6620004"/>
                </a:lnTo>
                <a:lnTo>
                  <a:pt x="0" y="0"/>
                </a:lnTo>
                <a:close/>
              </a:path>
            </a:pathLst>
          </a:custGeom>
          <a:blipFill>
            <a:blip r:embed="rId2"/>
            <a:stretch>
              <a:fillRect l="0" t="0" r="0" b="0"/>
            </a:stretch>
          </a:blipFill>
        </p:spPr>
      </p:sp>
      <p:sp>
        <p:nvSpPr>
          <p:cNvPr name="TextBox 3" id="3"/>
          <p:cNvSpPr txBox="true"/>
          <p:nvPr/>
        </p:nvSpPr>
        <p:spPr>
          <a:xfrm rot="0">
            <a:off x="3557183" y="1356982"/>
            <a:ext cx="11173634" cy="742950"/>
          </a:xfrm>
          <a:prstGeom prst="rect">
            <a:avLst/>
          </a:prstGeom>
        </p:spPr>
        <p:txBody>
          <a:bodyPr anchor="t" rtlCol="false" tIns="0" lIns="0" bIns="0" rIns="0">
            <a:spAutoFit/>
          </a:bodyPr>
          <a:lstStyle/>
          <a:p>
            <a:pPr algn="ctr">
              <a:lnSpc>
                <a:spcPts val="5700"/>
              </a:lnSpc>
              <a:spcBef>
                <a:spcPct val="0"/>
              </a:spcBef>
            </a:pPr>
            <a:r>
              <a:rPr lang="en-US" sz="5000" spc="-210">
                <a:solidFill>
                  <a:srgbClr val="FFFFFF"/>
                </a:solidFill>
                <a:latin typeface="Be Vietnam Ultra-Bold"/>
              </a:rPr>
              <a:t>ERD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sp>
        <p:nvSpPr>
          <p:cNvPr name="Freeform 2" id="2"/>
          <p:cNvSpPr/>
          <p:nvPr/>
        </p:nvSpPr>
        <p:spPr>
          <a:xfrm flipH="false" flipV="false" rot="0">
            <a:off x="9426933" y="3870527"/>
            <a:ext cx="8141673" cy="4579691"/>
          </a:xfrm>
          <a:custGeom>
            <a:avLst/>
            <a:gdLst/>
            <a:ahLst/>
            <a:cxnLst/>
            <a:rect r="r" b="b" t="t" l="l"/>
            <a:pathLst>
              <a:path h="4579691" w="8141673">
                <a:moveTo>
                  <a:pt x="0" y="0"/>
                </a:moveTo>
                <a:lnTo>
                  <a:pt x="8141673" y="0"/>
                </a:lnTo>
                <a:lnTo>
                  <a:pt x="8141673" y="4579691"/>
                </a:lnTo>
                <a:lnTo>
                  <a:pt x="0" y="4579691"/>
                </a:lnTo>
                <a:lnTo>
                  <a:pt x="0" y="0"/>
                </a:lnTo>
                <a:close/>
              </a:path>
            </a:pathLst>
          </a:custGeom>
          <a:blipFill>
            <a:blip r:embed="rId2"/>
            <a:stretch>
              <a:fillRect l="0" t="0" r="0" b="0"/>
            </a:stretch>
          </a:blipFill>
        </p:spPr>
      </p:sp>
      <p:sp>
        <p:nvSpPr>
          <p:cNvPr name="Freeform 3" id="3"/>
          <p:cNvSpPr/>
          <p:nvPr/>
        </p:nvSpPr>
        <p:spPr>
          <a:xfrm flipH="false" flipV="false" rot="0">
            <a:off x="479779" y="2206196"/>
            <a:ext cx="8664221" cy="4873624"/>
          </a:xfrm>
          <a:custGeom>
            <a:avLst/>
            <a:gdLst/>
            <a:ahLst/>
            <a:cxnLst/>
            <a:rect r="r" b="b" t="t" l="l"/>
            <a:pathLst>
              <a:path h="4873624" w="8664221">
                <a:moveTo>
                  <a:pt x="0" y="0"/>
                </a:moveTo>
                <a:lnTo>
                  <a:pt x="8664221" y="0"/>
                </a:lnTo>
                <a:lnTo>
                  <a:pt x="8664221" y="4873625"/>
                </a:lnTo>
                <a:lnTo>
                  <a:pt x="0" y="4873625"/>
                </a:lnTo>
                <a:lnTo>
                  <a:pt x="0" y="0"/>
                </a:lnTo>
                <a:close/>
              </a:path>
            </a:pathLst>
          </a:custGeom>
          <a:blipFill>
            <a:blip r:embed="rId3"/>
            <a:stretch>
              <a:fillRect l="0" t="0" r="0" b="0"/>
            </a:stretch>
          </a:blipFill>
        </p:spPr>
      </p:sp>
      <p:sp>
        <p:nvSpPr>
          <p:cNvPr name="TextBox 4" id="4"/>
          <p:cNvSpPr txBox="true"/>
          <p:nvPr/>
        </p:nvSpPr>
        <p:spPr>
          <a:xfrm rot="0">
            <a:off x="4951032" y="535305"/>
            <a:ext cx="8385935" cy="1024890"/>
          </a:xfrm>
          <a:prstGeom prst="rect">
            <a:avLst/>
          </a:prstGeom>
        </p:spPr>
        <p:txBody>
          <a:bodyPr anchor="t" rtlCol="false" tIns="0" lIns="0" bIns="0" rIns="0">
            <a:spAutoFit/>
          </a:bodyPr>
          <a:lstStyle/>
          <a:p>
            <a:pPr algn="ctr" marL="0" indent="0" lvl="0">
              <a:lnSpc>
                <a:spcPts val="7979"/>
              </a:lnSpc>
            </a:pPr>
            <a:r>
              <a:rPr lang="en-US" sz="6999" spc="-293">
                <a:solidFill>
                  <a:srgbClr val="FFFFFF"/>
                </a:solidFill>
                <a:latin typeface="Be Vietnam Ultra-Bold"/>
              </a:rPr>
              <a:t>DOKUMENTASI</a:t>
            </a:r>
          </a:p>
        </p:txBody>
      </p:sp>
      <p:sp>
        <p:nvSpPr>
          <p:cNvPr name="TextBox 5" id="5"/>
          <p:cNvSpPr txBox="true"/>
          <p:nvPr/>
        </p:nvSpPr>
        <p:spPr>
          <a:xfrm rot="0">
            <a:off x="479779" y="7026603"/>
            <a:ext cx="8385935" cy="1024890"/>
          </a:xfrm>
          <a:prstGeom prst="rect">
            <a:avLst/>
          </a:prstGeom>
        </p:spPr>
        <p:txBody>
          <a:bodyPr anchor="t" rtlCol="false" tIns="0" lIns="0" bIns="0" rIns="0">
            <a:spAutoFit/>
          </a:bodyPr>
          <a:lstStyle/>
          <a:p>
            <a:pPr algn="ctr" marL="0" indent="0" lvl="0">
              <a:lnSpc>
                <a:spcPts val="7979"/>
              </a:lnSpc>
            </a:pPr>
            <a:r>
              <a:rPr lang="en-US" sz="6999" spc="-293">
                <a:solidFill>
                  <a:srgbClr val="FFFFFF"/>
                </a:solidFill>
                <a:latin typeface="Be Vietnam Ultra-Bold"/>
              </a:rPr>
              <a:t>Meet 1</a:t>
            </a:r>
          </a:p>
        </p:txBody>
      </p:sp>
      <p:sp>
        <p:nvSpPr>
          <p:cNvPr name="TextBox 6" id="6"/>
          <p:cNvSpPr txBox="true"/>
          <p:nvPr/>
        </p:nvSpPr>
        <p:spPr>
          <a:xfrm rot="0">
            <a:off x="9304802" y="1963583"/>
            <a:ext cx="8385935" cy="1024890"/>
          </a:xfrm>
          <a:prstGeom prst="rect">
            <a:avLst/>
          </a:prstGeom>
        </p:spPr>
        <p:txBody>
          <a:bodyPr anchor="t" rtlCol="false" tIns="0" lIns="0" bIns="0" rIns="0">
            <a:spAutoFit/>
          </a:bodyPr>
          <a:lstStyle/>
          <a:p>
            <a:pPr algn="ctr" marL="0" indent="0" lvl="0">
              <a:lnSpc>
                <a:spcPts val="7979"/>
              </a:lnSpc>
            </a:pPr>
            <a:r>
              <a:rPr lang="en-US" sz="6999" spc="-293">
                <a:solidFill>
                  <a:srgbClr val="FFFFFF"/>
                </a:solidFill>
                <a:latin typeface="Be Vietnam Ultra-Bold"/>
              </a:rPr>
              <a:t>Meet 2</a:t>
            </a:r>
          </a:p>
        </p:txBody>
      </p:sp>
      <p:sp>
        <p:nvSpPr>
          <p:cNvPr name="TextBox 7" id="7"/>
          <p:cNvSpPr txBox="true"/>
          <p:nvPr/>
        </p:nvSpPr>
        <p:spPr>
          <a:xfrm rot="0">
            <a:off x="3558768" y="7994343"/>
            <a:ext cx="2227957" cy="570865"/>
          </a:xfrm>
          <a:prstGeom prst="rect">
            <a:avLst/>
          </a:prstGeom>
        </p:spPr>
        <p:txBody>
          <a:bodyPr anchor="t" rtlCol="false" tIns="0" lIns="0" bIns="0" rIns="0">
            <a:spAutoFit/>
          </a:bodyPr>
          <a:lstStyle/>
          <a:p>
            <a:pPr algn="ctr">
              <a:lnSpc>
                <a:spcPts val="4759"/>
              </a:lnSpc>
            </a:pPr>
            <a:r>
              <a:rPr lang="en-US" sz="3399">
                <a:solidFill>
                  <a:srgbClr val="FFFFFF"/>
                </a:solidFill>
                <a:latin typeface="Be Vietnam"/>
              </a:rPr>
              <a:t>7 Juni 2024</a:t>
            </a:r>
          </a:p>
        </p:txBody>
      </p:sp>
      <p:sp>
        <p:nvSpPr>
          <p:cNvPr name="TextBox 8" id="8"/>
          <p:cNvSpPr txBox="true"/>
          <p:nvPr/>
        </p:nvSpPr>
        <p:spPr>
          <a:xfrm rot="0">
            <a:off x="12366899" y="2931323"/>
            <a:ext cx="2261741" cy="570865"/>
          </a:xfrm>
          <a:prstGeom prst="rect">
            <a:avLst/>
          </a:prstGeom>
        </p:spPr>
        <p:txBody>
          <a:bodyPr anchor="t" rtlCol="false" tIns="0" lIns="0" bIns="0" rIns="0">
            <a:spAutoFit/>
          </a:bodyPr>
          <a:lstStyle/>
          <a:p>
            <a:pPr algn="ctr">
              <a:lnSpc>
                <a:spcPts val="4759"/>
              </a:lnSpc>
            </a:pPr>
            <a:r>
              <a:rPr lang="en-US" sz="3399">
                <a:solidFill>
                  <a:srgbClr val="FFFFFF"/>
                </a:solidFill>
                <a:latin typeface="Be Vietnam"/>
              </a:rPr>
              <a:t>9 Juni 2024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005717" y="1821359"/>
            <a:ext cx="7253583" cy="6644282"/>
          </a:xfrm>
          <a:custGeom>
            <a:avLst/>
            <a:gdLst/>
            <a:ahLst/>
            <a:cxnLst/>
            <a:rect r="r" b="b" t="t" l="l"/>
            <a:pathLst>
              <a:path h="6644282" w="7253583">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697480"/>
            <a:ext cx="7924800" cy="4834889"/>
          </a:xfrm>
          <a:prstGeom prst="rect">
            <a:avLst/>
          </a:prstGeom>
        </p:spPr>
        <p:txBody>
          <a:bodyPr anchor="t" rtlCol="false" tIns="0" lIns="0" bIns="0" rIns="0">
            <a:spAutoFit/>
          </a:bodyPr>
          <a:lstStyle/>
          <a:p>
            <a:pPr algn="l" marL="0" indent="0" lvl="0">
              <a:lnSpc>
                <a:spcPts val="12479"/>
              </a:lnSpc>
            </a:pPr>
            <a:r>
              <a:rPr lang="en-US" sz="12999" spc="-545">
                <a:solidFill>
                  <a:srgbClr val="3139A8"/>
                </a:solidFill>
                <a:latin typeface="Be Vietnam Ultra-Bold"/>
              </a:rPr>
              <a:t>THANK YOU VERY MUCH!</a:t>
            </a:r>
          </a:p>
        </p:txBody>
      </p:sp>
      <p:sp>
        <p:nvSpPr>
          <p:cNvPr name="TextBox 10" id="10"/>
          <p:cNvSpPr txBox="true"/>
          <p:nvPr/>
        </p:nvSpPr>
        <p:spPr>
          <a:xfrm rot="0">
            <a:off x="1219200" y="98310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PRESENTED BY KELOMPOK 27</a:t>
            </a:r>
          </a:p>
        </p:txBody>
      </p:sp>
      <p:sp>
        <p:nvSpPr>
          <p:cNvPr name="TextBox 11" id="11"/>
          <p:cNvSpPr txBox="true"/>
          <p:nvPr/>
        </p:nvSpPr>
        <p:spPr>
          <a:xfrm rot="0">
            <a:off x="1219200" y="8923020"/>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TEKNIK KOMPUTER FTUI 2022 - PROYEK AKHIR SBD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DAGHoV5P5hs</dc:identifier>
  <dcterms:modified xsi:type="dcterms:W3CDTF">2011-08-01T06:04:30Z</dcterms:modified>
  <cp:revision>1</cp:revision>
  <dc:title>Sixerr_PPT</dc:title>
</cp:coreProperties>
</file>

<file path=docProps/thumbnail.jpeg>
</file>